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362" r:id="rId3"/>
    <p:sldId id="363" r:id="rId4"/>
    <p:sldId id="297" r:id="rId5"/>
    <p:sldId id="305" r:id="rId6"/>
    <p:sldId id="350" r:id="rId7"/>
    <p:sldId id="358" r:id="rId8"/>
    <p:sldId id="360" r:id="rId9"/>
    <p:sldId id="303" r:id="rId10"/>
    <p:sldId id="357" r:id="rId11"/>
    <p:sldId id="351" r:id="rId12"/>
    <p:sldId id="352" r:id="rId13"/>
    <p:sldId id="319" r:id="rId14"/>
    <p:sldId id="307" r:id="rId15"/>
    <p:sldId id="366" r:id="rId16"/>
    <p:sldId id="323" r:id="rId17"/>
    <p:sldId id="325" r:id="rId18"/>
    <p:sldId id="368" r:id="rId19"/>
    <p:sldId id="367" r:id="rId20"/>
    <p:sldId id="370" r:id="rId21"/>
    <p:sldId id="371" r:id="rId22"/>
    <p:sldId id="372" r:id="rId23"/>
    <p:sldId id="373" r:id="rId24"/>
    <p:sldId id="374" r:id="rId25"/>
    <p:sldId id="338" r:id="rId26"/>
    <p:sldId id="340" r:id="rId27"/>
    <p:sldId id="27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2" autoAdjust="0"/>
    <p:restoredTop sz="94660"/>
  </p:normalViewPr>
  <p:slideViewPr>
    <p:cSldViewPr>
      <p:cViewPr>
        <p:scale>
          <a:sx n="121" d="100"/>
          <a:sy n="121" d="100"/>
        </p:scale>
        <p:origin x="-1266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45870C-0CD7-4475-BC95-2FA858827A55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5983C0-03D8-4F4B-80E9-21BB30E20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593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5"/>
            <a:ext cx="7630616" cy="1440161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9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Муниципальное дошкольное образовательное учреждение</a:t>
            </a:r>
            <a:br>
              <a:rPr lang="ru-RU" sz="19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9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«Детский сад комбинированного вида № 86 «Ладушки»</a:t>
            </a:r>
            <a:br>
              <a:rPr lang="ru-RU" sz="19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9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г. Вологда</a:t>
            </a:r>
            <a:br>
              <a:rPr lang="ru-RU" sz="19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412776"/>
            <a:ext cx="7560840" cy="5328592"/>
          </a:xfrm>
        </p:spPr>
        <p:txBody>
          <a:bodyPr>
            <a:normAutofit fontScale="25000" lnSpcReduction="20000"/>
          </a:bodyPr>
          <a:lstStyle/>
          <a:p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0525" marR="542925" indent="449580">
              <a:lnSpc>
                <a:spcPct val="103000"/>
              </a:lnSpc>
              <a:spcAft>
                <a:spcPts val="75"/>
              </a:spcAft>
            </a:pPr>
            <a:endParaRPr lang="ru-RU" sz="28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90525" marR="542925" indent="449580">
              <a:lnSpc>
                <a:spcPct val="103000"/>
              </a:lnSpc>
              <a:spcAft>
                <a:spcPts val="75"/>
              </a:spcAft>
            </a:pPr>
            <a:endParaRPr lang="ru-RU" sz="12800" b="1" i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90525" marR="542925" indent="449580">
              <a:lnSpc>
                <a:spcPct val="103000"/>
              </a:lnSpc>
              <a:spcAft>
                <a:spcPts val="75"/>
              </a:spcAft>
            </a:pPr>
            <a:r>
              <a:rPr lang="ru-RU" sz="1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Применение </a:t>
            </a:r>
            <a:r>
              <a:rPr lang="ru-RU" sz="12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нейроигр</a:t>
            </a:r>
            <a:r>
              <a:rPr lang="ru-RU" sz="1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390525" marR="542925" indent="449580">
              <a:lnSpc>
                <a:spcPct val="103000"/>
              </a:lnSpc>
              <a:spcAft>
                <a:spcPts val="75"/>
              </a:spcAft>
            </a:pPr>
            <a:r>
              <a:rPr lang="ru-RU" sz="1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коррекционной работе</a:t>
            </a:r>
          </a:p>
          <a:p>
            <a:pPr marL="390525" marR="542925" indent="449580">
              <a:lnSpc>
                <a:spcPct val="103000"/>
              </a:lnSpc>
              <a:spcAft>
                <a:spcPts val="75"/>
              </a:spcAft>
            </a:pPr>
            <a:r>
              <a:rPr lang="ru-RU" sz="1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учителя-дефектолога с детьми старшего дошкольного возраста с ЗПР»</a:t>
            </a:r>
            <a:endParaRPr lang="ru-RU" sz="1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12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55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spcBef>
                <a:spcPts val="0"/>
              </a:spcBef>
            </a:pPr>
            <a:r>
              <a:rPr lang="ru-RU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</a:t>
            </a:r>
          </a:p>
          <a:p>
            <a:pPr algn="r">
              <a:spcBef>
                <a:spcPts val="0"/>
              </a:spcBef>
            </a:pPr>
            <a:r>
              <a:rPr lang="ru-RU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читель-дефектолог</a:t>
            </a:r>
          </a:p>
          <a:p>
            <a:pPr algn="r">
              <a:spcBef>
                <a:spcPts val="0"/>
              </a:spcBef>
            </a:pPr>
            <a:r>
              <a:rPr lang="ru-RU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Ольга Александровна Серова</a:t>
            </a:r>
            <a:endParaRPr lang="ru-RU" sz="72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ru-RU" sz="72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ru-RU" sz="7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endParaRPr lang="ru-RU" sz="7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12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развитие психических процессов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Корректурные пробы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21" b="17711"/>
          <a:stretch/>
        </p:blipFill>
        <p:spPr>
          <a:xfrm>
            <a:off x="755576" y="1484784"/>
            <a:ext cx="2304256" cy="2304256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6808" b="30248"/>
          <a:stretch/>
        </p:blipFill>
        <p:spPr>
          <a:xfrm>
            <a:off x="5591508" y="1430747"/>
            <a:ext cx="2798307" cy="22706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4077071"/>
            <a:ext cx="4645555" cy="25544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6"/>
          <a:stretch/>
        </p:blipFill>
        <p:spPr>
          <a:xfrm>
            <a:off x="3472187" y="1504857"/>
            <a:ext cx="1626574" cy="21223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781" y="4077071"/>
            <a:ext cx="3559167" cy="255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02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25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развитие психических процессов</a:t>
            </a:r>
            <a:br>
              <a:rPr lang="ru-RU" sz="25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задания по образцу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980729"/>
            <a:ext cx="4040188" cy="360040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«Разноцветные точки»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7021" y="1484784"/>
            <a:ext cx="3170425" cy="2560187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980728"/>
            <a:ext cx="4041775" cy="360041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«Дорисуй»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 rotWithShape="1">
          <a:blip r:embed="rId3"/>
          <a:srcRect t="8294" b="9376"/>
          <a:stretch/>
        </p:blipFill>
        <p:spPr>
          <a:xfrm>
            <a:off x="4864388" y="1484784"/>
            <a:ext cx="3603048" cy="24482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640" y="4105915"/>
            <a:ext cx="2005758" cy="27251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7294" y="4099708"/>
            <a:ext cx="1896020" cy="26885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4388" y="4173626"/>
            <a:ext cx="3603048" cy="265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78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развитие психических процессов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задания по образцу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980729"/>
            <a:ext cx="4040188" cy="432048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«Носики у треугольников»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1183" r="9233" b="8837"/>
          <a:stretch/>
        </p:blipFill>
        <p:spPr>
          <a:xfrm>
            <a:off x="323528" y="1628800"/>
            <a:ext cx="3541539" cy="3888432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980728"/>
            <a:ext cx="4041775" cy="432049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«Ёлочка»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497388" y="1577686"/>
            <a:ext cx="3832876" cy="386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4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развитие психических процессов</a:t>
            </a:r>
            <a:b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«Соедини две точки»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208" y="1033070"/>
            <a:ext cx="1846199" cy="25468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005064"/>
            <a:ext cx="1974679" cy="26491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412776"/>
            <a:ext cx="5669771" cy="350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09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Математические игры</a:t>
            </a:r>
            <a:b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«Запомни цифры»</a:t>
            </a:r>
            <a:b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развивать зрительную память, внимание, моторику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пройти к столу, наступая на цифры, хаотично расположенные на полу. Подойдя к столу, выбрать цифры на которые наступили.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99"/>
          <a:stretch/>
        </p:blipFill>
        <p:spPr>
          <a:xfrm>
            <a:off x="457200" y="2420888"/>
            <a:ext cx="2797859" cy="27126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6"/>
          <a:stretch/>
        </p:blipFill>
        <p:spPr>
          <a:xfrm>
            <a:off x="4283968" y="2388096"/>
            <a:ext cx="2852924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81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5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«Пальчики на цифры»</a:t>
            </a:r>
            <a:br>
              <a:rPr lang="ru-RU" sz="25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38600" cy="4929411"/>
          </a:xfrm>
        </p:spPr>
        <p:txBody>
          <a:bodyPr/>
          <a:lstStyle/>
          <a:p>
            <a:pPr marL="0" indent="0"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Задачи</a:t>
            </a:r>
            <a:r>
              <a:rPr lang="ru-RU" sz="1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1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развивать межполушарное взаимодействие,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-формировать навыки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счета,</a:t>
            </a:r>
            <a:b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закреплять знание цифр.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46" y="3284984"/>
            <a:ext cx="4022615" cy="1872208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t="13740" b="11102"/>
          <a:stretch/>
        </p:blipFill>
        <p:spPr>
          <a:xfrm>
            <a:off x="5220072" y="1340768"/>
            <a:ext cx="3312368" cy="478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22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«Поставь цифру на кружок»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069170"/>
            <a:ext cx="3106688" cy="50569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развивать внимание, зрительное восприятие, закреплять знание цифр.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заполнить игровое поле, накладывая цифры на кружочки (в соответствии с образцом).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880617"/>
            <a:ext cx="2288270" cy="2697163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t="26088" b="15045"/>
          <a:stretch/>
        </p:blipFill>
        <p:spPr>
          <a:xfrm>
            <a:off x="3957434" y="1556792"/>
            <a:ext cx="4337302" cy="36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79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5381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«Спрячь цифры»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80728"/>
            <a:ext cx="3106688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развивать внимание, зрительное восприятие, представления о цвете, цифрах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положить на цифру квадрат определенного цвета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 соответствии с образцом)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544" y="3861048"/>
            <a:ext cx="1853765" cy="2710990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t="29648"/>
          <a:stretch/>
        </p:blipFill>
        <p:spPr>
          <a:xfrm>
            <a:off x="4484890" y="1124744"/>
            <a:ext cx="3784362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0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«Поймай точку»</a:t>
            </a:r>
            <a:b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80728"/>
            <a:ext cx="4038600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Задачи: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развивать внимание, зрительное восприятие, моторику, закреплять представления о геометрических фигурах и цвете.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Действия: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заключить точку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заданного цвета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определенную геометрическую фигуру</a:t>
            </a:r>
            <a:b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212976"/>
            <a:ext cx="2561347" cy="3224223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t="35133" b="15045"/>
          <a:stretch/>
        </p:blipFill>
        <p:spPr>
          <a:xfrm>
            <a:off x="5148064" y="1268759"/>
            <a:ext cx="3538736" cy="516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89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«Точки в фигурах»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3466728" cy="5217443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Задачи: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развивать внимание, зрительное восприятие, навыки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счета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моторные навыки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речь, закреплять представления о геометрических фигурах.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Действия: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геометрических фигурах поставить заданное количество точек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3702624"/>
            <a:ext cx="1784156" cy="2519685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t="23024" b="16636"/>
          <a:stretch/>
        </p:blipFill>
        <p:spPr>
          <a:xfrm>
            <a:off x="4932040" y="1124744"/>
            <a:ext cx="3528392" cy="509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05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 fontScale="90000"/>
          </a:bodyPr>
          <a:lstStyle/>
          <a:p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Задержка психического развития (ЗПР)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особый тип развития ребенка, характеризующийся незрелостью как отдельных психомоторных функций так и  психики в целом, формирующийся под влиянием наследственных, социально-средовых и психологических факторов.</a:t>
            </a:r>
            <a:r>
              <a:rPr lang="ru-RU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/>
          <a:lstStyle/>
          <a:p>
            <a:pPr marL="0" lvl="0" indent="0">
              <a:buNone/>
            </a:pPr>
            <a:r>
              <a:rPr lang="ru-RU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детей с ЗПР:</a:t>
            </a:r>
          </a:p>
          <a:p>
            <a:pPr marL="0" lvl="0" indent="0"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-недостаточная развитость психических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процессов (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внимания, восприятия, памяти, мышления);</a:t>
            </a:r>
          </a:p>
          <a:p>
            <a:pPr marL="0" lvl="0" indent="0"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-сенсорные  и моторные нарушения;</a:t>
            </a:r>
          </a:p>
          <a:p>
            <a:pPr marL="0" lvl="0" indent="0"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-задержка в развитии речи; </a:t>
            </a:r>
          </a:p>
          <a:p>
            <a:pPr marL="0" lvl="0" indent="0"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-социальная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неадаптированность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0" lvl="0" indent="0"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-эмоциональная нестабильность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577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sz="25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«Нарисуй фигуру»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001419"/>
          </a:xfrm>
        </p:spPr>
        <p:txBody>
          <a:bodyPr/>
          <a:lstStyle/>
          <a:p>
            <a:pPr marL="0" lv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межполушарное взаимодействие, внимание, моторику.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Действия: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двумя руками одновременно нарисовать геометрическую фигуру, двигаясь в противоположных направлениях</a:t>
            </a:r>
            <a:endParaRPr lang="ru-RU" sz="20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24497"/>
          <a:stretch/>
        </p:blipFill>
        <p:spPr>
          <a:xfrm>
            <a:off x="5436096" y="1700808"/>
            <a:ext cx="3019121" cy="34172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414" y="3409429"/>
            <a:ext cx="2158171" cy="287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17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04219"/>
          </a:xfrm>
        </p:spPr>
        <p:txBody>
          <a:bodyPr>
            <a:normAutofit fontScale="90000"/>
          </a:bodyPr>
          <a:lstStyle/>
          <a:p>
            <a:r>
              <a:rPr lang="ru-RU" sz="25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«Математическое домино»</a:t>
            </a:r>
            <a:br>
              <a:rPr lang="ru-RU" sz="25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078858"/>
            <a:ext cx="4038600" cy="5047306"/>
          </a:xfrm>
        </p:spPr>
        <p:txBody>
          <a:bodyPr/>
          <a:lstStyle/>
          <a:p>
            <a:pPr marL="0" lv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счетные навыки, внимание, память, мышление, речь.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Действия: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соединить две карточки (одна с двумя цифрами, другая- с соответствующим количеством кружочков)</a:t>
            </a:r>
            <a:endParaRPr lang="ru-RU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22709"/>
          <a:stretch/>
        </p:blipFill>
        <p:spPr>
          <a:xfrm>
            <a:off x="5364088" y="1580606"/>
            <a:ext cx="2924555" cy="39933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37" y="3699746"/>
            <a:ext cx="3712786" cy="2426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10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5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«Посчитай и обведи»</a:t>
            </a:r>
            <a:br>
              <a:rPr lang="ru-RU" sz="25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052736"/>
            <a:ext cx="4038600" cy="5073427"/>
          </a:xfrm>
        </p:spPr>
        <p:txBody>
          <a:bodyPr/>
          <a:lstStyle/>
          <a:p>
            <a:pPr marL="0" lvl="0" indent="0"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представления о количестве и  счете, развивать мелкую моторику, речь, внимание.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выполнения:</a:t>
            </a:r>
            <a:b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бросить кубик, </a:t>
            </a:r>
            <a:b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-назвать цифру или количество кружочков,</a:t>
            </a:r>
            <a:b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-обвести соответствующее количество фасоли.</a:t>
            </a:r>
            <a:endParaRPr lang="ru-RU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5246" t="43289"/>
          <a:stretch/>
        </p:blipFill>
        <p:spPr>
          <a:xfrm>
            <a:off x="4716016" y="1556793"/>
            <a:ext cx="4114800" cy="28803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3673917"/>
            <a:ext cx="2152075" cy="2462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81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392"/>
          </a:xfrm>
        </p:spPr>
        <p:txBody>
          <a:bodyPr>
            <a:normAutofit fontScale="90000"/>
          </a:bodyPr>
          <a:lstStyle/>
          <a:p>
            <a:r>
              <a:rPr lang="ru-RU" sz="23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«Заселяем домики»</a:t>
            </a:r>
            <a:br>
              <a:rPr lang="ru-RU" sz="23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836030"/>
            <a:ext cx="4038600" cy="5545298"/>
          </a:xfrm>
        </p:spPr>
        <p:txBody>
          <a:bodyPr/>
          <a:lstStyle/>
          <a:p>
            <a:pPr marL="0" lv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логическое мышление,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-закреплять представления о цвете, цифрах, геометрических фигурах и т.д., 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моторные навыки.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Действия: </a:t>
            </a:r>
            <a:r>
              <a:rPr lang="ru-RU" sz="20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передвигать (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поднимать!) фишки по клеткам, заполняя домики, ориентируясь на крыши (цифра, цвет, фигура и т.д.)</a:t>
            </a:r>
            <a:endParaRPr lang="ru-RU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24484" b="13264"/>
          <a:stretch/>
        </p:blipFill>
        <p:spPr>
          <a:xfrm>
            <a:off x="5413648" y="1340768"/>
            <a:ext cx="3064058" cy="35283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4314605"/>
            <a:ext cx="1792379" cy="206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0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3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«Веселые стаканчики»</a:t>
            </a:r>
            <a:br>
              <a:rPr lang="ru-RU" sz="23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умение соотносить название цифры с ее зрительным образом, развивать внимание, быстроту реакции, совершенствовать моторные навыки.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Действия: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схватить стаканчик с заданной цифрой во время движения маятника.</a:t>
            </a:r>
            <a:endParaRPr lang="ru-RU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3462" t="3464" b="24714"/>
          <a:stretch/>
        </p:blipFill>
        <p:spPr>
          <a:xfrm>
            <a:off x="4283968" y="1916832"/>
            <a:ext cx="4701465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29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со стаканчиками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(Форма. Цвета и оттенки. Буквы. Слоги и т.д. 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38" y="1832285"/>
            <a:ext cx="2800146" cy="24363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745666"/>
            <a:ext cx="2918455" cy="25229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37" y="4454712"/>
            <a:ext cx="2800147" cy="23439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463393"/>
            <a:ext cx="2846447" cy="236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65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596" y="692696"/>
            <a:ext cx="6600732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61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353817"/>
            <a:ext cx="7200800" cy="986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4400" dirty="0" smtClean="0">
                <a:latin typeface="Times New Roman" pitchFamily="18" charset="0"/>
                <a:ea typeface="Calibri"/>
                <a:cs typeface="Times New Roman" pitchFamily="18" charset="0"/>
              </a:rPr>
              <a:t>Спасибо за внимание!</a:t>
            </a:r>
            <a:endParaRPr lang="ru-RU" sz="4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39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08720"/>
            <a:ext cx="7920880" cy="2443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Нейроигры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-это игровые комплексы, способствующие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развитию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психических процессов: памяти, внимания,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мышления;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развитию координации, активизации речи, улучшению чувства ритма, способности к произвольному контролю и повышению позитивного эмоционального настроя.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19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2132856"/>
            <a:ext cx="2952328" cy="12744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b="1" dirty="0"/>
              <a:t> </a:t>
            </a: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  </a:t>
            </a:r>
            <a:r>
              <a:rPr lang="ru-RU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нейроигр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коррекционной работе</a:t>
            </a:r>
            <a:endParaRPr lang="ru-RU" sz="2000" b="1" i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 flipV="1">
            <a:off x="2555776" y="1880828"/>
            <a:ext cx="360040" cy="2520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6372200" y="1772816"/>
            <a:ext cx="0" cy="72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2555776" y="3407296"/>
            <a:ext cx="504056" cy="7417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012160" y="3479304"/>
            <a:ext cx="360040" cy="6697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611560" y="332656"/>
            <a:ext cx="1944216" cy="1440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высших психических процессов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72200" y="404098"/>
            <a:ext cx="2016224" cy="1440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Коррекция речевых нарушений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5576" y="4365104"/>
            <a:ext cx="1800200" cy="1296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Стабилизация эмоционально-волевой сферы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28184" y="4365104"/>
            <a:ext cx="2160240" cy="1296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моторики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 стрелкой 16"/>
          <p:cNvCxnSpPr>
            <a:stCxn id="2" idx="2"/>
          </p:cNvCxnSpPr>
          <p:nvPr/>
        </p:nvCxnSpPr>
        <p:spPr>
          <a:xfrm>
            <a:off x="4535996" y="3407296"/>
            <a:ext cx="0" cy="7417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254151" y="4365104"/>
            <a:ext cx="2037929" cy="1296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Синхронизация работы полушарий мозга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4" name="Прямая со стрелкой 43"/>
          <p:cNvCxnSpPr/>
          <p:nvPr/>
        </p:nvCxnSpPr>
        <p:spPr>
          <a:xfrm flipV="1">
            <a:off x="6012160" y="1880828"/>
            <a:ext cx="216024" cy="2520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428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sz="2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межполушарное взаимодействие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1812" y="836713"/>
            <a:ext cx="4040188" cy="504056"/>
          </a:xfrm>
        </p:spPr>
        <p:txBody>
          <a:bodyPr>
            <a:noAutofit/>
          </a:bodyPr>
          <a:lstStyle/>
          <a:p>
            <a:pPr algn="ctr"/>
            <a:r>
              <a:rPr lang="ru-RU" sz="1800" b="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Штриховка одновременно в разных направлениях</a:t>
            </a:r>
            <a:endParaRPr lang="ru-RU" sz="18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36582" b="-1"/>
          <a:stretch/>
        </p:blipFill>
        <p:spPr>
          <a:xfrm>
            <a:off x="452977" y="1772816"/>
            <a:ext cx="3182919" cy="2160240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92080" y="836713"/>
            <a:ext cx="4041775" cy="36004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1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8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ейродорожки</a:t>
            </a:r>
            <a:endParaRPr lang="ru-RU" sz="1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196753"/>
            <a:ext cx="2627200" cy="3489251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77" y="4149080"/>
            <a:ext cx="3480088" cy="23963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753" y="4858783"/>
            <a:ext cx="2456142" cy="1692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63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межполушарное взаимодействие</a:t>
            </a: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2861" y="786631"/>
            <a:ext cx="4174423" cy="672532"/>
          </a:xfrm>
        </p:spPr>
        <p:txBody>
          <a:bodyPr>
            <a:normAutofit fontScale="92500" lnSpcReduction="20000"/>
          </a:bodyPr>
          <a:lstStyle/>
          <a:p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Соединение точек разного цвета двумя руками одновременно</a:t>
            </a:r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2861" y="1459162"/>
            <a:ext cx="2432915" cy="2761926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940152" y="786631"/>
            <a:ext cx="2952328" cy="672532"/>
          </a:xfrm>
        </p:spPr>
        <p:txBody>
          <a:bodyPr>
            <a:normAutofit fontScale="92500"/>
          </a:bodyPr>
          <a:lstStyle/>
          <a:p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Двуручное рисование</a:t>
            </a:r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372200" y="1556792"/>
            <a:ext cx="2520280" cy="35795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1459162"/>
            <a:ext cx="2592288" cy="28339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386" y="4350297"/>
            <a:ext cx="3340898" cy="2196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56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развитие мелкой моторики</a:t>
            </a:r>
            <a:br>
              <a:rPr lang="ru-RU" sz="3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(игры с волчками, карандашами, сортировка)</a:t>
            </a:r>
            <a:endParaRPr lang="ru-RU" sz="31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340768"/>
            <a:ext cx="2328874" cy="14609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23643" b="7390"/>
          <a:stretch/>
        </p:blipFill>
        <p:spPr>
          <a:xfrm>
            <a:off x="5150410" y="3717032"/>
            <a:ext cx="3005562" cy="22322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904" y="1426304"/>
            <a:ext cx="2089679" cy="16291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t="39112"/>
          <a:stretch/>
        </p:blipFill>
        <p:spPr>
          <a:xfrm>
            <a:off x="1835696" y="3717032"/>
            <a:ext cx="2116646" cy="229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18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/>
          </a:bodyPr>
          <a:lstStyle/>
          <a:p>
            <a:r>
              <a:rPr lang="ru-RU" sz="3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</a:t>
            </a:r>
            <a:r>
              <a:rPr lang="ru-RU" sz="31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развитие мелкой и общей моторики</a:t>
            </a:r>
            <a:r>
              <a:rPr lang="ru-RU" sz="25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5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</a:t>
            </a:r>
            <a:r>
              <a:rPr lang="ru-RU" sz="2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мячами -</a:t>
            </a:r>
            <a:r>
              <a:rPr lang="ru-RU" sz="25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упражнения, которые позволяют через тело воздействовать на мозговые структуры. 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780928"/>
            <a:ext cx="2468298" cy="30434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3387"/>
          <a:stretch/>
        </p:blipFill>
        <p:spPr>
          <a:xfrm>
            <a:off x="4355976" y="2420888"/>
            <a:ext cx="3962743" cy="14607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8871" y="4046437"/>
            <a:ext cx="3596952" cy="250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27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sz="2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Кинезиологические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упражнения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«Ребро, ладонь, кулак», «Ухо-нос», «Заяц-класс», «Лезгинка»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44"/>
          <a:stretch/>
        </p:blipFill>
        <p:spPr>
          <a:xfrm>
            <a:off x="899592" y="1916832"/>
            <a:ext cx="2592288" cy="25813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943120"/>
            <a:ext cx="3457315" cy="270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58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1826</TotalTime>
  <Words>510</Words>
  <Application>Microsoft Office PowerPoint</Application>
  <PresentationFormat>Экран (4:3)</PresentationFormat>
  <Paragraphs>79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Муниципальное дошкольное образовательное учреждение  «Детский сад комбинированного вида № 86 «Ладушки»  г. Вологда </vt:lpstr>
      <vt:lpstr>Задержка психического развития (ЗПР) -  особый тип развития ребенка, характеризующийся незрелостью как отдельных психомоторных функций так и  психики в целом, формирующийся под влиянием наследственных, социально-средовых и психологических факторов. </vt:lpstr>
      <vt:lpstr>Презентация PowerPoint</vt:lpstr>
      <vt:lpstr>Презентация PowerPoint</vt:lpstr>
      <vt:lpstr>Игры на межполушарное взаимодействие</vt:lpstr>
      <vt:lpstr>Игры на межполушарное взаимодействие </vt:lpstr>
      <vt:lpstr>Игры на развитие мелкой моторики (игры с волчками, карандашами, сортировка)</vt:lpstr>
      <vt:lpstr>Игры на развитие мелкой и общей моторики Игры с мячами - упражнения, которые позволяют через тело воздействовать на мозговые структуры. </vt:lpstr>
      <vt:lpstr>Кинезиологические упражнения «Ребро, ладонь, кулак», «Ухо-нос», «Заяц-класс», «Лезгинка»</vt:lpstr>
      <vt:lpstr>Игры на развитие психических процессов Корректурные пробы</vt:lpstr>
      <vt:lpstr>Игры на развитие психических процессов Выполнение задания по образцу</vt:lpstr>
      <vt:lpstr>Игры на развитие психических процессов Выполнение задания по образцу</vt:lpstr>
      <vt:lpstr>Игры на развитие психических процессов «Соедини две точки»</vt:lpstr>
      <vt:lpstr>  Математические игры «Запомни цифры» Задачи: развивать зрительную память, внимание, моторику Действия: пройти к столу, наступая на цифры, хаотично расположенные на полу. Подойдя к столу, выбрать цифры на которые наступили.</vt:lpstr>
      <vt:lpstr>«Пальчики на цифры» </vt:lpstr>
      <vt:lpstr>«Поставь цифру на кружок»</vt:lpstr>
      <vt:lpstr>«Спрячь цифры»</vt:lpstr>
      <vt:lpstr>«Поймай точку» </vt:lpstr>
      <vt:lpstr>«Точки в фигурах»</vt:lpstr>
      <vt:lpstr>«Нарисуй фигуру»</vt:lpstr>
      <vt:lpstr>«Математическое домино» </vt:lpstr>
      <vt:lpstr>«Посчитай и обведи» </vt:lpstr>
      <vt:lpstr>«Заселяем домики» </vt:lpstr>
      <vt:lpstr>«Веселые стаканчики» </vt:lpstr>
      <vt:lpstr>Игры со стаканчиками (Форма. Цвета и оттенки. Буквы. Слоги и т.д. 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Olya</dc:creator>
  <cp:lastModifiedBy>User1</cp:lastModifiedBy>
  <cp:revision>191</cp:revision>
  <dcterms:created xsi:type="dcterms:W3CDTF">2018-11-16T14:46:24Z</dcterms:created>
  <dcterms:modified xsi:type="dcterms:W3CDTF">2025-12-22T05:46:35Z</dcterms:modified>
</cp:coreProperties>
</file>